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9" autoAdjust="0"/>
  </p:normalViewPr>
  <p:slideViewPr>
    <p:cSldViewPr>
      <p:cViewPr varScale="1">
        <p:scale>
          <a:sx n="84" d="100"/>
          <a:sy n="84" d="100"/>
        </p:scale>
        <p:origin x="763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1DFCD-6B28-4242-BA6D-9E6CD02207B5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A1E18-BA03-475C-A2CB-B7D5768B6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756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F7AC-5547-474C-846E-5FB69D950066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3526-708B-4850-B04D-C33859C2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53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F7AC-5547-474C-846E-5FB69D950066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3526-708B-4850-B04D-C33859C2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418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470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F7AC-5547-474C-846E-5FB69D950066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3526-708B-4850-B04D-C33859C2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481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F7AC-5547-474C-846E-5FB69D950066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3526-708B-4850-B04D-C33859C2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912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F7AC-5547-474C-846E-5FB69D950066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3526-708B-4850-B04D-C33859C2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138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F7AC-5547-474C-846E-5FB69D950066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3526-708B-4850-B04D-C33859C2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56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4040188" cy="4873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622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828800"/>
            <a:ext cx="4041775" cy="4873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3622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F7AC-5547-474C-846E-5FB69D950066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3526-708B-4850-B04D-C33859C2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81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F7AC-5547-474C-846E-5FB69D950066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3526-708B-4850-B04D-C33859C2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827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F7AC-5547-474C-846E-5FB69D950066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3526-708B-4850-B04D-C33859C2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976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3008313" cy="704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914400"/>
            <a:ext cx="5111750" cy="5395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0"/>
            <a:ext cx="3008313" cy="45386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F7AC-5547-474C-846E-5FB69D950066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3526-708B-4850-B04D-C33859C2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604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4399"/>
            <a:ext cx="5486400" cy="3813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F7AC-5547-474C-846E-5FB69D950066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3526-708B-4850-B04D-C33859C2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202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3F7AC-5547-474C-846E-5FB69D950066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63526-708B-4850-B04D-C33859C2D052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http://intranet/Forms/PublishingImages/2015ppt-titlebar_blue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3999" cy="955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914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wslcb.mjtraceability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Traceability System Update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7696200" cy="1066800"/>
          </a:xfrm>
        </p:spPr>
        <p:txBody>
          <a:bodyPr/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Processor to Processor Lot Transfers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53200" y="5912712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June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24, 2016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85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Overview of New Functionality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Current functionality allows processors to:</a:t>
            </a:r>
          </a:p>
          <a:p>
            <a:pPr lvl="1"/>
            <a:r>
              <a:rPr lang="en-US" sz="2000" dirty="0" smtClean="0"/>
              <a:t>Wholesale transfer intermediate products between processors.</a:t>
            </a:r>
          </a:p>
          <a:p>
            <a:pPr lvl="1"/>
            <a:r>
              <a:rPr lang="en-US" sz="2000" dirty="0" smtClean="0"/>
              <a:t>Wholesale transfer end products to retailers. </a:t>
            </a:r>
          </a:p>
          <a:p>
            <a:pPr lvl="1"/>
            <a:r>
              <a:rPr lang="en-US" sz="2000" dirty="0"/>
              <a:t>Wholesale transfer flower lots and other material lots between processors </a:t>
            </a:r>
            <a:r>
              <a:rPr lang="en-US" sz="2000" dirty="0" smtClean="0"/>
              <a:t>within the same UBI.</a:t>
            </a:r>
          </a:p>
          <a:p>
            <a:r>
              <a:rPr lang="en-US" sz="2400" dirty="0" smtClean="0"/>
              <a:t>New functionality will allow processors to:</a:t>
            </a:r>
          </a:p>
          <a:p>
            <a:pPr lvl="1"/>
            <a:r>
              <a:rPr lang="en-US" sz="2000" dirty="0" smtClean="0"/>
              <a:t>Wholesale transfer flower lots and other material lots between processors with different UBI numbers. </a:t>
            </a:r>
          </a:p>
          <a:p>
            <a:pPr lvl="1"/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5791200"/>
            <a:ext cx="7924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All examples are created using the WSLCB Traceability System Interface located at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wslcb.mjtraceability.com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 If you use a third party software system you will need to contact your vendor for system specific instructions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63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22</TotalTime>
  <Words>106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Courier New</vt:lpstr>
      <vt:lpstr>Default Theme</vt:lpstr>
      <vt:lpstr>Traceability System Update</vt:lpstr>
      <vt:lpstr>Overview of New Functionality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Jodi Davison</dc:creator>
  <cp:lastModifiedBy>Gates, Tim M (LCB)</cp:lastModifiedBy>
  <cp:revision>7</cp:revision>
  <dcterms:created xsi:type="dcterms:W3CDTF">2015-10-12T21:14:57Z</dcterms:created>
  <dcterms:modified xsi:type="dcterms:W3CDTF">2016-06-23T22:19:37Z</dcterms:modified>
</cp:coreProperties>
</file>